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erriweather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79748" y="2388394"/>
            <a:ext cx="9270504" cy="1928218"/>
            <a:chOff x="0" y="0"/>
            <a:chExt cx="12360672" cy="25709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60672" cy="2570957"/>
            </a:xfrm>
            <a:custGeom>
              <a:avLst/>
              <a:gdLst/>
              <a:ahLst/>
              <a:cxnLst/>
              <a:rect l="l" t="t" r="r" b="b"/>
              <a:pathLst>
                <a:path w="12360672" h="2570957">
                  <a:moveTo>
                    <a:pt x="0" y="0"/>
                  </a:moveTo>
                  <a:lnTo>
                    <a:pt x="12360672" y="0"/>
                  </a:lnTo>
                  <a:lnTo>
                    <a:pt x="12360672" y="2570957"/>
                  </a:lnTo>
                  <a:lnTo>
                    <a:pt x="0" y="2570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60672" cy="25995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Jeu de Pong Piloté par l'Activité Musculaire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9748" y="5949418"/>
            <a:ext cx="3856733" cy="481905"/>
            <a:chOff x="0" y="0"/>
            <a:chExt cx="5142310" cy="6425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Présenté par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9748" y="6894030"/>
            <a:ext cx="9270504" cy="493514"/>
            <a:chOff x="0" y="0"/>
            <a:chExt cx="12360672" cy="6580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60672" cy="658018"/>
            </a:xfrm>
            <a:custGeom>
              <a:avLst/>
              <a:gdLst/>
              <a:ahLst/>
              <a:cxnLst/>
              <a:rect l="l" t="t" r="r" b="b"/>
              <a:pathLst>
                <a:path w="12360672" h="658018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AGBANGLANON Sègnon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9748" y="7734612"/>
            <a:ext cx="9270504" cy="493514"/>
            <a:chOff x="0" y="0"/>
            <a:chExt cx="12360672" cy="6580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60672" cy="658018"/>
            </a:xfrm>
            <a:custGeom>
              <a:avLst/>
              <a:gdLst/>
              <a:ahLst/>
              <a:cxnLst/>
              <a:rect l="l" t="t" r="r" b="b"/>
              <a:pathLst>
                <a:path w="12360672" h="658018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GONTIER DELAUNAY Colas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9748" y="8575193"/>
            <a:ext cx="9270504" cy="493514"/>
            <a:chOff x="0" y="0"/>
            <a:chExt cx="12360672" cy="6580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60672" cy="658018"/>
            </a:xfrm>
            <a:custGeom>
              <a:avLst/>
              <a:gdLst/>
              <a:ahLst/>
              <a:cxnLst/>
              <a:rect l="l" t="t" r="r" b="b"/>
              <a:pathLst>
                <a:path w="12360672" h="658018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BASSANG'NA Brunel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9747" y="3001566"/>
            <a:ext cx="10868518" cy="1176226"/>
            <a:chOff x="0" y="0"/>
            <a:chExt cx="14491358" cy="1568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91359" cy="1568302"/>
            </a:xfrm>
            <a:custGeom>
              <a:avLst/>
              <a:gdLst/>
              <a:ahLst/>
              <a:cxnLst/>
              <a:rect l="l" t="t" r="r" b="b"/>
              <a:pathLst>
                <a:path w="14491359" h="1568302">
                  <a:moveTo>
                    <a:pt x="0" y="0"/>
                  </a:moveTo>
                  <a:lnTo>
                    <a:pt x="14491359" y="0"/>
                  </a:lnTo>
                  <a:lnTo>
                    <a:pt x="14491359" y="1568302"/>
                  </a:lnTo>
                  <a:lnTo>
                    <a:pt x="0" y="1568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491358" cy="15968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Principe de Fonctionnement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748" y="4736901"/>
            <a:ext cx="3856733" cy="481905"/>
            <a:chOff x="0" y="0"/>
            <a:chExt cx="5142310" cy="6425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Contrôle par EMG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9748" y="5527327"/>
            <a:ext cx="7687866" cy="1480542"/>
            <a:chOff x="0" y="0"/>
            <a:chExt cx="10250488" cy="1974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0488" cy="1974057"/>
            </a:xfrm>
            <a:custGeom>
              <a:avLst/>
              <a:gdLst/>
              <a:ahLst/>
              <a:cxnLst/>
              <a:rect l="l" t="t" r="r" b="b"/>
              <a:pathLst>
                <a:path w="10250488" h="1974057">
                  <a:moveTo>
                    <a:pt x="0" y="0"/>
                  </a:moveTo>
                  <a:lnTo>
                    <a:pt x="10250488" y="0"/>
                  </a:lnTo>
                  <a:lnTo>
                    <a:pt x="10250488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250488" cy="2069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 contraction </a:t>
              </a:r>
              <a:r>
                <a:rPr lang="en-US" sz="2375" dirty="0" err="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musculaire</a:t>
              </a:r>
              <a:r>
                <a:rPr lang="en-US" sz="2375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du bras </a:t>
              </a:r>
              <a:r>
                <a:rPr lang="en-US" sz="2375" dirty="0" err="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déplace</a:t>
              </a:r>
              <a:r>
                <a:rPr lang="en-US" sz="2375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la </a:t>
              </a:r>
              <a:r>
                <a:rPr lang="en-US" sz="2375" dirty="0" err="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raquette</a:t>
              </a:r>
              <a:r>
                <a:rPr lang="en-US" sz="2375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. </a:t>
              </a:r>
              <a:r>
                <a:rPr lang="en-US" sz="2375" dirty="0" err="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L'électromyographe</a:t>
              </a:r>
              <a:r>
                <a:rPr lang="en-US" sz="2375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r>
                <a:rPr lang="en-US" sz="2375" dirty="0" err="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capte</a:t>
              </a:r>
              <a:r>
                <a:rPr lang="en-US" sz="2375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les </a:t>
              </a:r>
              <a:r>
                <a:rPr lang="en-US" sz="2375" dirty="0" err="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signaux</a:t>
              </a:r>
              <a:r>
                <a:rPr lang="en-US" sz="2375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r>
                <a:rPr lang="en-US" sz="2375" dirty="0" err="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électriques</a:t>
              </a:r>
              <a:r>
                <a:rPr lang="en-US" sz="2375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29910" y="4729757"/>
            <a:ext cx="4109889" cy="489049"/>
            <a:chOff x="-1" y="-9525"/>
            <a:chExt cx="5479853" cy="6520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1" y="-9525"/>
              <a:ext cx="5479853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 dirty="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Adaptation au Stress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29911" y="5527327"/>
            <a:ext cx="7687866" cy="1480542"/>
            <a:chOff x="0" y="0"/>
            <a:chExt cx="10250488" cy="19740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0488" cy="1974057"/>
            </a:xfrm>
            <a:custGeom>
              <a:avLst/>
              <a:gdLst/>
              <a:ahLst/>
              <a:cxnLst/>
              <a:rect l="l" t="t" r="r" b="b"/>
              <a:pathLst>
                <a:path w="10250488" h="1974057">
                  <a:moveTo>
                    <a:pt x="0" y="0"/>
                  </a:moveTo>
                  <a:lnTo>
                    <a:pt x="10250488" y="0"/>
                  </a:lnTo>
                  <a:lnTo>
                    <a:pt x="10250488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250488" cy="2069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L'activité électrodermale (EDA) module la vitesse de la balle. Le stress élevé ralentit la balle automatiquement.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9748" y="2240756"/>
            <a:ext cx="7713464" cy="964109"/>
            <a:chOff x="0" y="0"/>
            <a:chExt cx="10284618" cy="1285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84618" cy="1285478"/>
            </a:xfrm>
            <a:custGeom>
              <a:avLst/>
              <a:gdLst/>
              <a:ahLst/>
              <a:cxnLst/>
              <a:rect l="l" t="t" r="r" b="b"/>
              <a:pathLst>
                <a:path w="10284618" h="1285478">
                  <a:moveTo>
                    <a:pt x="0" y="0"/>
                  </a:moveTo>
                  <a:lnTo>
                    <a:pt x="10284618" y="0"/>
                  </a:lnTo>
                  <a:lnTo>
                    <a:pt x="10284618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284618" cy="13140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Matériel Nécessaire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0222" y="3658046"/>
            <a:ext cx="713185" cy="713185"/>
            <a:chOff x="0" y="0"/>
            <a:chExt cx="950913" cy="950913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195462" y="3725391"/>
            <a:ext cx="462706" cy="578495"/>
          </a:xfrm>
          <a:custGeom>
            <a:avLst/>
            <a:gdLst/>
            <a:ahLst/>
            <a:cxnLst/>
            <a:rect l="l" t="t" r="r" b="b"/>
            <a:pathLst>
              <a:path w="462706" h="578495">
                <a:moveTo>
                  <a:pt x="0" y="0"/>
                </a:moveTo>
                <a:lnTo>
                  <a:pt x="462707" y="0"/>
                </a:lnTo>
                <a:lnTo>
                  <a:pt x="462707" y="578495"/>
                </a:lnTo>
                <a:lnTo>
                  <a:pt x="0" y="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" r="-214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082404" y="3773538"/>
            <a:ext cx="3856733" cy="481905"/>
            <a:chOff x="0" y="0"/>
            <a:chExt cx="5142310" cy="6425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Carte Bitalino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2418755" y="4602510"/>
            <a:ext cx="3443734" cy="3443734"/>
          </a:xfrm>
          <a:custGeom>
            <a:avLst/>
            <a:gdLst/>
            <a:ahLst/>
            <a:cxnLst/>
            <a:rect l="l" t="t" r="r" b="b"/>
            <a:pathLst>
              <a:path w="3443734" h="3443734">
                <a:moveTo>
                  <a:pt x="0" y="0"/>
                </a:moveTo>
                <a:lnTo>
                  <a:pt x="3443734" y="0"/>
                </a:lnTo>
                <a:lnTo>
                  <a:pt x="3443734" y="3443734"/>
                </a:lnTo>
                <a:lnTo>
                  <a:pt x="0" y="3443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574929" y="3658046"/>
            <a:ext cx="713185" cy="713185"/>
            <a:chOff x="0" y="0"/>
            <a:chExt cx="950913" cy="950913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1318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A4A99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6700167" y="3783285"/>
            <a:ext cx="462706" cy="462706"/>
          </a:xfrm>
          <a:custGeom>
            <a:avLst/>
            <a:gdLst/>
            <a:ahLst/>
            <a:cxnLst/>
            <a:rect l="l" t="t" r="r" b="b"/>
            <a:pathLst>
              <a:path w="462706" h="462706">
                <a:moveTo>
                  <a:pt x="0" y="0"/>
                </a:moveTo>
                <a:lnTo>
                  <a:pt x="462707" y="0"/>
                </a:lnTo>
                <a:lnTo>
                  <a:pt x="462707" y="462706"/>
                </a:lnTo>
                <a:lnTo>
                  <a:pt x="0" y="462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7587109" y="3767732"/>
            <a:ext cx="4116438" cy="493514"/>
            <a:chOff x="0" y="0"/>
            <a:chExt cx="5488583" cy="6580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88583" cy="658018"/>
            </a:xfrm>
            <a:custGeom>
              <a:avLst/>
              <a:gdLst/>
              <a:ahLst/>
              <a:cxnLst/>
              <a:rect l="l" t="t" r="r" b="b"/>
              <a:pathLst>
                <a:path w="5488583" h="658018">
                  <a:moveTo>
                    <a:pt x="0" y="0"/>
                  </a:moveTo>
                  <a:lnTo>
                    <a:pt x="5488583" y="0"/>
                  </a:lnTo>
                  <a:lnTo>
                    <a:pt x="5488583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5488583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Capteurs EMG et EDA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587109" y="4608314"/>
            <a:ext cx="3397003" cy="3397002"/>
          </a:xfrm>
          <a:custGeom>
            <a:avLst/>
            <a:gdLst/>
            <a:ahLst/>
            <a:cxnLst/>
            <a:rect l="l" t="t" r="r" b="b"/>
            <a:pathLst>
              <a:path w="3397003" h="3397002">
                <a:moveTo>
                  <a:pt x="0" y="0"/>
                </a:moveTo>
                <a:lnTo>
                  <a:pt x="3397002" y="0"/>
                </a:lnTo>
                <a:lnTo>
                  <a:pt x="3397002" y="3397002"/>
                </a:lnTo>
                <a:lnTo>
                  <a:pt x="0" y="339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079635" y="3658046"/>
            <a:ext cx="713185" cy="713185"/>
            <a:chOff x="0" y="0"/>
            <a:chExt cx="950913" cy="950913"/>
          </a:xfrm>
        </p:grpSpPr>
        <p:sp>
          <p:nvSpPr>
            <p:cNvPr id="25" name="Freeform 25"/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27" name="Freeform 27" descr="preencoded.png"/>
          <p:cNvSpPr/>
          <p:nvPr/>
        </p:nvSpPr>
        <p:spPr>
          <a:xfrm>
            <a:off x="12204874" y="3725391"/>
            <a:ext cx="462706" cy="578495"/>
          </a:xfrm>
          <a:custGeom>
            <a:avLst/>
            <a:gdLst/>
            <a:ahLst/>
            <a:cxnLst/>
            <a:rect l="l" t="t" r="r" b="b"/>
            <a:pathLst>
              <a:path w="462706" h="578495">
                <a:moveTo>
                  <a:pt x="0" y="0"/>
                </a:moveTo>
                <a:lnTo>
                  <a:pt x="462706" y="0"/>
                </a:lnTo>
                <a:lnTo>
                  <a:pt x="462706" y="578495"/>
                </a:lnTo>
                <a:lnTo>
                  <a:pt x="0" y="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4" r="-214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3091814" y="3766394"/>
            <a:ext cx="4125963" cy="489049"/>
            <a:chOff x="-1" y="-9525"/>
            <a:chExt cx="5501284" cy="6520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221288" cy="642540"/>
            </a:xfrm>
            <a:custGeom>
              <a:avLst/>
              <a:gdLst/>
              <a:ahLst/>
              <a:cxnLst/>
              <a:rect l="l" t="t" r="r" b="b"/>
              <a:pathLst>
                <a:path w="5221288" h="642540">
                  <a:moveTo>
                    <a:pt x="0" y="0"/>
                  </a:moveTo>
                  <a:lnTo>
                    <a:pt x="5221288" y="0"/>
                  </a:lnTo>
                  <a:lnTo>
                    <a:pt x="5221288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-1" y="-9525"/>
              <a:ext cx="5501284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 dirty="0" err="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Électrodes</a:t>
              </a:r>
              <a:r>
                <a:rPr lang="en-US" sz="3000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r>
                <a:rPr lang="en-US" sz="3000" dirty="0" err="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Adhésives</a:t>
              </a:r>
              <a:endParaRPr lang="en-US" sz="3000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13091815" y="4602510"/>
            <a:ext cx="3397003" cy="3397002"/>
          </a:xfrm>
          <a:custGeom>
            <a:avLst/>
            <a:gdLst/>
            <a:ahLst/>
            <a:cxnLst/>
            <a:rect l="l" t="t" r="r" b="b"/>
            <a:pathLst>
              <a:path w="3397003" h="3397002">
                <a:moveTo>
                  <a:pt x="0" y="0"/>
                </a:moveTo>
                <a:lnTo>
                  <a:pt x="3397003" y="0"/>
                </a:lnTo>
                <a:lnTo>
                  <a:pt x="3397003" y="3397002"/>
                </a:lnTo>
                <a:lnTo>
                  <a:pt x="0" y="339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9747" y="1189285"/>
            <a:ext cx="9871710" cy="1176226"/>
            <a:chOff x="0" y="0"/>
            <a:chExt cx="13162280" cy="1568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62279" cy="1568302"/>
            </a:xfrm>
            <a:custGeom>
              <a:avLst/>
              <a:gdLst/>
              <a:ahLst/>
              <a:cxnLst/>
              <a:rect l="l" t="t" r="r" b="b"/>
              <a:pathLst>
                <a:path w="13162279" h="1568302">
                  <a:moveTo>
                    <a:pt x="0" y="0"/>
                  </a:moveTo>
                  <a:lnTo>
                    <a:pt x="13162279" y="0"/>
                  </a:lnTo>
                  <a:lnTo>
                    <a:pt x="13162279" y="1568302"/>
                  </a:lnTo>
                  <a:lnTo>
                    <a:pt x="0" y="1568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3162280" cy="15968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Technologies Logicielles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781128" y="2770435"/>
            <a:ext cx="2661196" cy="1777454"/>
          </a:xfrm>
          <a:custGeom>
            <a:avLst/>
            <a:gdLst/>
            <a:ahLst/>
            <a:cxnLst/>
            <a:rect l="l" t="t" r="r" b="b"/>
            <a:pathLst>
              <a:path w="2661196" h="1777454">
                <a:moveTo>
                  <a:pt x="0" y="0"/>
                </a:moveTo>
                <a:lnTo>
                  <a:pt x="2661196" y="0"/>
                </a:lnTo>
                <a:lnTo>
                  <a:pt x="2661196" y="1777454"/>
                </a:lnTo>
                <a:lnTo>
                  <a:pt x="0" y="177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4" b="-174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4894660" y="3608189"/>
            <a:ext cx="433834" cy="542330"/>
          </a:xfrm>
          <a:custGeom>
            <a:avLst/>
            <a:gdLst/>
            <a:ahLst/>
            <a:cxnLst/>
            <a:rect l="l" t="t" r="r" b="b"/>
            <a:pathLst>
              <a:path w="433834" h="542330">
                <a:moveTo>
                  <a:pt x="0" y="0"/>
                </a:moveTo>
                <a:lnTo>
                  <a:pt x="433834" y="0"/>
                </a:lnTo>
                <a:lnTo>
                  <a:pt x="433834" y="542330"/>
                </a:lnTo>
                <a:lnTo>
                  <a:pt x="0" y="542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2" r="-44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750844" y="3078956"/>
            <a:ext cx="3856732" cy="481905"/>
            <a:chOff x="0" y="0"/>
            <a:chExt cx="5142310" cy="6425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Pygame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50844" y="3745855"/>
            <a:ext cx="9975206" cy="493514"/>
            <a:chOff x="0" y="0"/>
            <a:chExt cx="13300275" cy="6580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00275" cy="658018"/>
            </a:xfrm>
            <a:custGeom>
              <a:avLst/>
              <a:gdLst/>
              <a:ahLst/>
              <a:cxnLst/>
              <a:rect l="l" t="t" r="r" b="b"/>
              <a:pathLst>
                <a:path w="13300275" h="658018">
                  <a:moveTo>
                    <a:pt x="0" y="0"/>
                  </a:moveTo>
                  <a:lnTo>
                    <a:pt x="13300275" y="0"/>
                  </a:lnTo>
                  <a:lnTo>
                    <a:pt x="1330027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3300275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Création de l'interface graphique et gestion des mécaniques de jeu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19416" y="4567386"/>
            <a:ext cx="10611742" cy="19050"/>
            <a:chOff x="0" y="0"/>
            <a:chExt cx="14148990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48943" cy="25400"/>
            </a:xfrm>
            <a:custGeom>
              <a:avLst/>
              <a:gdLst/>
              <a:ahLst/>
              <a:cxnLst/>
              <a:rect l="l" t="t" r="r" b="b"/>
              <a:pathLst>
                <a:path w="1414894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36243" y="0"/>
                  </a:lnTo>
                  <a:cubicBezTo>
                    <a:pt x="14143228" y="0"/>
                    <a:pt x="14148943" y="5715"/>
                    <a:pt x="14148943" y="12700"/>
                  </a:cubicBezTo>
                  <a:cubicBezTo>
                    <a:pt x="14148943" y="19685"/>
                    <a:pt x="14143228" y="25400"/>
                    <a:pt x="1413624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2450604" y="4624982"/>
            <a:ext cx="5322391" cy="1777454"/>
          </a:xfrm>
          <a:custGeom>
            <a:avLst/>
            <a:gdLst/>
            <a:ahLst/>
            <a:cxnLst/>
            <a:rect l="l" t="t" r="r" b="b"/>
            <a:pathLst>
              <a:path w="5322391" h="1777454">
                <a:moveTo>
                  <a:pt x="0" y="0"/>
                </a:moveTo>
                <a:lnTo>
                  <a:pt x="5322391" y="0"/>
                </a:lnTo>
                <a:lnTo>
                  <a:pt x="5322391" y="1777454"/>
                </a:lnTo>
                <a:lnTo>
                  <a:pt x="0" y="1777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5" b="-85"/>
            </a:stretch>
          </a:blipFill>
        </p:spPr>
      </p:sp>
      <p:sp>
        <p:nvSpPr>
          <p:cNvPr id="19" name="Freeform 19" descr="preencoded.png"/>
          <p:cNvSpPr/>
          <p:nvPr/>
        </p:nvSpPr>
        <p:spPr>
          <a:xfrm>
            <a:off x="4894809" y="5242471"/>
            <a:ext cx="433834" cy="542330"/>
          </a:xfrm>
          <a:custGeom>
            <a:avLst/>
            <a:gdLst/>
            <a:ahLst/>
            <a:cxnLst/>
            <a:rect l="l" t="t" r="r" b="b"/>
            <a:pathLst>
              <a:path w="433834" h="542330">
                <a:moveTo>
                  <a:pt x="0" y="0"/>
                </a:moveTo>
                <a:lnTo>
                  <a:pt x="433833" y="0"/>
                </a:lnTo>
                <a:lnTo>
                  <a:pt x="433833" y="542330"/>
                </a:lnTo>
                <a:lnTo>
                  <a:pt x="0" y="542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2" r="-442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081516" y="4933504"/>
            <a:ext cx="3856732" cy="481905"/>
            <a:chOff x="0" y="0"/>
            <a:chExt cx="5142310" cy="6425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Python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81516" y="5600402"/>
            <a:ext cx="8302953" cy="493514"/>
            <a:chOff x="0" y="0"/>
            <a:chExt cx="11070604" cy="6580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70604" cy="658018"/>
            </a:xfrm>
            <a:custGeom>
              <a:avLst/>
              <a:gdLst/>
              <a:ahLst/>
              <a:cxnLst/>
              <a:rect l="l" t="t" r="r" b="b"/>
              <a:pathLst>
                <a:path w="11070604" h="658018">
                  <a:moveTo>
                    <a:pt x="0" y="0"/>
                  </a:moveTo>
                  <a:lnTo>
                    <a:pt x="11070604" y="0"/>
                  </a:lnTo>
                  <a:lnTo>
                    <a:pt x="11070604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1070604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Langage principal pour l'intégration des composants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50089" y="6421934"/>
            <a:ext cx="9281071" cy="19050"/>
            <a:chOff x="0" y="0"/>
            <a:chExt cx="12374762" cy="25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374753" cy="25400"/>
            </a:xfrm>
            <a:custGeom>
              <a:avLst/>
              <a:gdLst/>
              <a:ahLst/>
              <a:cxnLst/>
              <a:rect l="l" t="t" r="r" b="b"/>
              <a:pathLst>
                <a:path w="1237475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362053" y="0"/>
                  </a:lnTo>
                  <a:cubicBezTo>
                    <a:pt x="12369038" y="0"/>
                    <a:pt x="12374753" y="5715"/>
                    <a:pt x="12374753" y="12700"/>
                  </a:cubicBezTo>
                  <a:cubicBezTo>
                    <a:pt x="12374753" y="19685"/>
                    <a:pt x="12369038" y="25400"/>
                    <a:pt x="1236205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28" name="Freeform 28" descr="preencoded.png"/>
          <p:cNvSpPr/>
          <p:nvPr/>
        </p:nvSpPr>
        <p:spPr>
          <a:xfrm>
            <a:off x="1119931" y="6479530"/>
            <a:ext cx="7983588" cy="1777454"/>
          </a:xfrm>
          <a:custGeom>
            <a:avLst/>
            <a:gdLst/>
            <a:ahLst/>
            <a:cxnLst/>
            <a:rect l="l" t="t" r="r" b="b"/>
            <a:pathLst>
              <a:path w="7983588" h="1777454">
                <a:moveTo>
                  <a:pt x="0" y="0"/>
                </a:moveTo>
                <a:lnTo>
                  <a:pt x="7983588" y="0"/>
                </a:lnTo>
                <a:lnTo>
                  <a:pt x="7983588" y="1777454"/>
                </a:lnTo>
                <a:lnTo>
                  <a:pt x="0" y="1777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4" b="-114"/>
            </a:stretch>
          </a:blipFill>
        </p:spPr>
      </p:sp>
      <p:sp>
        <p:nvSpPr>
          <p:cNvPr id="29" name="Freeform 29" descr="preencoded.png"/>
          <p:cNvSpPr/>
          <p:nvPr/>
        </p:nvSpPr>
        <p:spPr>
          <a:xfrm>
            <a:off x="4894809" y="7097017"/>
            <a:ext cx="433834" cy="542330"/>
          </a:xfrm>
          <a:custGeom>
            <a:avLst/>
            <a:gdLst/>
            <a:ahLst/>
            <a:cxnLst/>
            <a:rect l="l" t="t" r="r" b="b"/>
            <a:pathLst>
              <a:path w="433834" h="542330">
                <a:moveTo>
                  <a:pt x="0" y="0"/>
                </a:moveTo>
                <a:lnTo>
                  <a:pt x="433833" y="0"/>
                </a:lnTo>
                <a:lnTo>
                  <a:pt x="433833" y="542330"/>
                </a:lnTo>
                <a:lnTo>
                  <a:pt x="0" y="5423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2" r="-442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9412040" y="6788051"/>
            <a:ext cx="3856733" cy="481905"/>
            <a:chOff x="0" y="0"/>
            <a:chExt cx="5142310" cy="6425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NumPy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12040" y="7454950"/>
            <a:ext cx="7509027" cy="493514"/>
            <a:chOff x="0" y="0"/>
            <a:chExt cx="10012036" cy="65801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012035" cy="658018"/>
            </a:xfrm>
            <a:custGeom>
              <a:avLst/>
              <a:gdLst/>
              <a:ahLst/>
              <a:cxnLst/>
              <a:rect l="l" t="t" r="r" b="b"/>
              <a:pathLst>
                <a:path w="10012035" h="658018">
                  <a:moveTo>
                    <a:pt x="0" y="0"/>
                  </a:moveTo>
                  <a:lnTo>
                    <a:pt x="10012035" y="0"/>
                  </a:lnTo>
                  <a:lnTo>
                    <a:pt x="1001203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10012036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Analyse et traitement des signaux physiologiques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79748" y="8604051"/>
            <a:ext cx="16128504" cy="493514"/>
            <a:chOff x="0" y="0"/>
            <a:chExt cx="21504672" cy="6580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504672" cy="658018"/>
            </a:xfrm>
            <a:custGeom>
              <a:avLst/>
              <a:gdLst/>
              <a:ahLst/>
              <a:cxnLst/>
              <a:rect l="l" t="t" r="r" b="b"/>
              <a:pathLst>
                <a:path w="21504672" h="658018">
                  <a:moveTo>
                    <a:pt x="0" y="0"/>
                  </a:moveTo>
                  <a:lnTo>
                    <a:pt x="21504672" y="0"/>
                  </a:lnTo>
                  <a:lnTo>
                    <a:pt x="21504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21504672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L'écosystème Python offre tous les outils nécessaires pour développer ce système interactif complexe.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990809"/>
          </a:xfrm>
          <a:custGeom>
            <a:avLst/>
            <a:gdLst/>
            <a:ahLst/>
            <a:cxnLst/>
            <a:rect l="l" t="t" r="r" b="b"/>
            <a:pathLst>
              <a:path w="6858000" h="10990809">
                <a:moveTo>
                  <a:pt x="0" y="0"/>
                </a:moveTo>
                <a:lnTo>
                  <a:pt x="6858000" y="0"/>
                </a:lnTo>
                <a:lnTo>
                  <a:pt x="6858000" y="10990809"/>
                </a:lnTo>
                <a:lnTo>
                  <a:pt x="0" y="10990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20" r="-342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638749"/>
            <a:ext cx="9321552" cy="1176226"/>
            <a:chOff x="0" y="0"/>
            <a:chExt cx="12428737" cy="15683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28737" cy="1568302"/>
            </a:xfrm>
            <a:custGeom>
              <a:avLst/>
              <a:gdLst/>
              <a:ahLst/>
              <a:cxnLst/>
              <a:rect l="l" t="t" r="r" b="b"/>
              <a:pathLst>
                <a:path w="12428737" h="1568302">
                  <a:moveTo>
                    <a:pt x="0" y="0"/>
                  </a:moveTo>
                  <a:lnTo>
                    <a:pt x="12428737" y="0"/>
                  </a:lnTo>
                  <a:lnTo>
                    <a:pt x="12428737" y="1568302"/>
                  </a:lnTo>
                  <a:lnTo>
                    <a:pt x="0" y="1568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428737" cy="15968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Acquisition des Signaux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0222" y="3884860"/>
            <a:ext cx="250329" cy="1672977"/>
            <a:chOff x="0" y="0"/>
            <a:chExt cx="333772" cy="2230637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308356" cy="2205228"/>
            </a:xfrm>
            <a:custGeom>
              <a:avLst/>
              <a:gdLst/>
              <a:ahLst/>
              <a:cxnLst/>
              <a:rect l="l" t="t" r="r" b="b"/>
              <a:pathLst>
                <a:path w="308356" h="2205228">
                  <a:moveTo>
                    <a:pt x="0" y="164973"/>
                  </a:moveTo>
                  <a:cubicBezTo>
                    <a:pt x="0" y="73914"/>
                    <a:pt x="69088" y="0"/>
                    <a:pt x="154178" y="0"/>
                  </a:cubicBezTo>
                  <a:cubicBezTo>
                    <a:pt x="239268" y="0"/>
                    <a:pt x="308356" y="73914"/>
                    <a:pt x="308356" y="164973"/>
                  </a:cubicBezTo>
                  <a:lnTo>
                    <a:pt x="308356" y="2040255"/>
                  </a:lnTo>
                  <a:cubicBezTo>
                    <a:pt x="308356" y="2131314"/>
                    <a:pt x="239268" y="2205228"/>
                    <a:pt x="154178" y="2205228"/>
                  </a:cubicBezTo>
                  <a:cubicBezTo>
                    <a:pt x="69088" y="2205228"/>
                    <a:pt x="0" y="2131314"/>
                    <a:pt x="0" y="2040255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33756" cy="2230628"/>
            </a:xfrm>
            <a:custGeom>
              <a:avLst/>
              <a:gdLst/>
              <a:ahLst/>
              <a:cxnLst/>
              <a:rect l="l" t="t" r="r" b="b"/>
              <a:pathLst>
                <a:path w="333756" h="2230628">
                  <a:moveTo>
                    <a:pt x="0" y="177673"/>
                  </a:moveTo>
                  <a:cubicBezTo>
                    <a:pt x="0" y="80391"/>
                    <a:pt x="73914" y="0"/>
                    <a:pt x="166878" y="0"/>
                  </a:cubicBezTo>
                  <a:cubicBezTo>
                    <a:pt x="170688" y="0"/>
                    <a:pt x="174371" y="1778"/>
                    <a:pt x="176784" y="4826"/>
                  </a:cubicBezTo>
                  <a:lnTo>
                    <a:pt x="166878" y="12700"/>
                  </a:lnTo>
                  <a:lnTo>
                    <a:pt x="166878" y="0"/>
                  </a:lnTo>
                  <a:lnTo>
                    <a:pt x="166878" y="12700"/>
                  </a:lnTo>
                  <a:lnTo>
                    <a:pt x="166878" y="0"/>
                  </a:lnTo>
                  <a:cubicBezTo>
                    <a:pt x="259842" y="0"/>
                    <a:pt x="333756" y="80391"/>
                    <a:pt x="333756" y="177673"/>
                  </a:cubicBezTo>
                  <a:lnTo>
                    <a:pt x="333756" y="2052955"/>
                  </a:lnTo>
                  <a:lnTo>
                    <a:pt x="321056" y="2052955"/>
                  </a:lnTo>
                  <a:lnTo>
                    <a:pt x="333756" y="2052955"/>
                  </a:lnTo>
                  <a:cubicBezTo>
                    <a:pt x="333756" y="2150237"/>
                    <a:pt x="259842" y="2230628"/>
                    <a:pt x="166878" y="2230628"/>
                  </a:cubicBezTo>
                  <a:lnTo>
                    <a:pt x="166878" y="2217928"/>
                  </a:lnTo>
                  <a:lnTo>
                    <a:pt x="166878" y="2205228"/>
                  </a:lnTo>
                  <a:lnTo>
                    <a:pt x="166878" y="2217928"/>
                  </a:lnTo>
                  <a:lnTo>
                    <a:pt x="166878" y="2230628"/>
                  </a:lnTo>
                  <a:cubicBezTo>
                    <a:pt x="73914" y="2230628"/>
                    <a:pt x="0" y="2150237"/>
                    <a:pt x="0" y="2052955"/>
                  </a:cubicBezTo>
                  <a:lnTo>
                    <a:pt x="0" y="177673"/>
                  </a:lnTo>
                  <a:lnTo>
                    <a:pt x="12700" y="177673"/>
                  </a:lnTo>
                  <a:lnTo>
                    <a:pt x="0" y="177673"/>
                  </a:lnTo>
                  <a:moveTo>
                    <a:pt x="25400" y="177673"/>
                  </a:moveTo>
                  <a:lnTo>
                    <a:pt x="25400" y="2052955"/>
                  </a:lnTo>
                  <a:lnTo>
                    <a:pt x="12700" y="2052955"/>
                  </a:lnTo>
                  <a:lnTo>
                    <a:pt x="25400" y="2052955"/>
                  </a:lnTo>
                  <a:cubicBezTo>
                    <a:pt x="25400" y="2137918"/>
                    <a:pt x="89535" y="2205228"/>
                    <a:pt x="166878" y="2205228"/>
                  </a:cubicBezTo>
                  <a:cubicBezTo>
                    <a:pt x="173863" y="2205228"/>
                    <a:pt x="179578" y="2210943"/>
                    <a:pt x="179578" y="2217928"/>
                  </a:cubicBezTo>
                  <a:cubicBezTo>
                    <a:pt x="179578" y="2224913"/>
                    <a:pt x="173863" y="2230628"/>
                    <a:pt x="166878" y="2230628"/>
                  </a:cubicBezTo>
                  <a:cubicBezTo>
                    <a:pt x="159893" y="2230628"/>
                    <a:pt x="154178" y="2224913"/>
                    <a:pt x="154178" y="2217928"/>
                  </a:cubicBezTo>
                  <a:cubicBezTo>
                    <a:pt x="154178" y="2210943"/>
                    <a:pt x="159893" y="2205228"/>
                    <a:pt x="166878" y="2205228"/>
                  </a:cubicBezTo>
                  <a:cubicBezTo>
                    <a:pt x="244221" y="2205228"/>
                    <a:pt x="308356" y="2137918"/>
                    <a:pt x="308356" y="2052955"/>
                  </a:cubicBezTo>
                  <a:lnTo>
                    <a:pt x="308356" y="177673"/>
                  </a:lnTo>
                  <a:lnTo>
                    <a:pt x="321056" y="177673"/>
                  </a:lnTo>
                  <a:lnTo>
                    <a:pt x="308356" y="177673"/>
                  </a:lnTo>
                  <a:cubicBezTo>
                    <a:pt x="308356" y="92710"/>
                    <a:pt x="244221" y="25400"/>
                    <a:pt x="166878" y="25400"/>
                  </a:cubicBezTo>
                  <a:cubicBezTo>
                    <a:pt x="163068" y="25400"/>
                    <a:pt x="159385" y="23622"/>
                    <a:pt x="156972" y="20574"/>
                  </a:cubicBezTo>
                  <a:lnTo>
                    <a:pt x="166878" y="12700"/>
                  </a:lnTo>
                  <a:lnTo>
                    <a:pt x="166878" y="25400"/>
                  </a:lnTo>
                  <a:cubicBezTo>
                    <a:pt x="89535" y="25400"/>
                    <a:pt x="25400" y="92710"/>
                    <a:pt x="25400" y="17767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73734" y="3887241"/>
            <a:ext cx="4474666" cy="489049"/>
            <a:chOff x="0" y="-9525"/>
            <a:chExt cx="5966221" cy="6520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41132" cy="642540"/>
            </a:xfrm>
            <a:custGeom>
              <a:avLst/>
              <a:gdLst/>
              <a:ahLst/>
              <a:cxnLst/>
              <a:rect l="l" t="t" r="r" b="b"/>
              <a:pathLst>
                <a:path w="5241132" h="642540">
                  <a:moveTo>
                    <a:pt x="0" y="0"/>
                  </a:moveTo>
                  <a:lnTo>
                    <a:pt x="5241132" y="0"/>
                  </a:lnTo>
                  <a:lnTo>
                    <a:pt x="5241132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966221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Connexion Bluetooth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3734" y="4561285"/>
            <a:ext cx="8576519" cy="987028"/>
            <a:chOff x="0" y="0"/>
            <a:chExt cx="11435358" cy="13160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35359" cy="1316037"/>
            </a:xfrm>
            <a:custGeom>
              <a:avLst/>
              <a:gdLst/>
              <a:ahLst/>
              <a:cxnLst/>
              <a:rect l="l" t="t" r="r" b="b"/>
              <a:pathLst>
                <a:path w="11435359" h="1316037">
                  <a:moveTo>
                    <a:pt x="0" y="0"/>
                  </a:moveTo>
                  <a:lnTo>
                    <a:pt x="11435359" y="0"/>
                  </a:lnTo>
                  <a:lnTo>
                    <a:pt x="11435359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435358" cy="14112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Établissement du lien avec Bitalino via la bibliothèque pybitalino.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6180757"/>
            <a:ext cx="250329" cy="1672978"/>
            <a:chOff x="0" y="0"/>
            <a:chExt cx="333772" cy="2230637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308356" cy="2205228"/>
            </a:xfrm>
            <a:custGeom>
              <a:avLst/>
              <a:gdLst/>
              <a:ahLst/>
              <a:cxnLst/>
              <a:rect l="l" t="t" r="r" b="b"/>
              <a:pathLst>
                <a:path w="308356" h="2205228">
                  <a:moveTo>
                    <a:pt x="0" y="164973"/>
                  </a:moveTo>
                  <a:cubicBezTo>
                    <a:pt x="0" y="73914"/>
                    <a:pt x="69088" y="0"/>
                    <a:pt x="154178" y="0"/>
                  </a:cubicBezTo>
                  <a:cubicBezTo>
                    <a:pt x="239268" y="0"/>
                    <a:pt x="308356" y="73914"/>
                    <a:pt x="308356" y="164973"/>
                  </a:cubicBezTo>
                  <a:lnTo>
                    <a:pt x="308356" y="2040255"/>
                  </a:lnTo>
                  <a:cubicBezTo>
                    <a:pt x="308356" y="2131314"/>
                    <a:pt x="239268" y="2205228"/>
                    <a:pt x="154178" y="2205228"/>
                  </a:cubicBezTo>
                  <a:cubicBezTo>
                    <a:pt x="69088" y="2205228"/>
                    <a:pt x="0" y="2131314"/>
                    <a:pt x="0" y="2040255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333756" cy="2230628"/>
            </a:xfrm>
            <a:custGeom>
              <a:avLst/>
              <a:gdLst/>
              <a:ahLst/>
              <a:cxnLst/>
              <a:rect l="l" t="t" r="r" b="b"/>
              <a:pathLst>
                <a:path w="333756" h="2230628">
                  <a:moveTo>
                    <a:pt x="0" y="177673"/>
                  </a:moveTo>
                  <a:cubicBezTo>
                    <a:pt x="0" y="80391"/>
                    <a:pt x="73914" y="0"/>
                    <a:pt x="166878" y="0"/>
                  </a:cubicBezTo>
                  <a:cubicBezTo>
                    <a:pt x="170688" y="0"/>
                    <a:pt x="174371" y="1778"/>
                    <a:pt x="176784" y="4826"/>
                  </a:cubicBezTo>
                  <a:lnTo>
                    <a:pt x="166878" y="12700"/>
                  </a:lnTo>
                  <a:lnTo>
                    <a:pt x="166878" y="0"/>
                  </a:lnTo>
                  <a:lnTo>
                    <a:pt x="166878" y="12700"/>
                  </a:lnTo>
                  <a:lnTo>
                    <a:pt x="166878" y="0"/>
                  </a:lnTo>
                  <a:cubicBezTo>
                    <a:pt x="259842" y="0"/>
                    <a:pt x="333756" y="80391"/>
                    <a:pt x="333756" y="177673"/>
                  </a:cubicBezTo>
                  <a:lnTo>
                    <a:pt x="333756" y="2052955"/>
                  </a:lnTo>
                  <a:lnTo>
                    <a:pt x="321056" y="2052955"/>
                  </a:lnTo>
                  <a:lnTo>
                    <a:pt x="333756" y="2052955"/>
                  </a:lnTo>
                  <a:cubicBezTo>
                    <a:pt x="333756" y="2150237"/>
                    <a:pt x="259842" y="2230628"/>
                    <a:pt x="166878" y="2230628"/>
                  </a:cubicBezTo>
                  <a:lnTo>
                    <a:pt x="166878" y="2217928"/>
                  </a:lnTo>
                  <a:lnTo>
                    <a:pt x="166878" y="2205228"/>
                  </a:lnTo>
                  <a:lnTo>
                    <a:pt x="166878" y="2217928"/>
                  </a:lnTo>
                  <a:lnTo>
                    <a:pt x="166878" y="2230628"/>
                  </a:lnTo>
                  <a:cubicBezTo>
                    <a:pt x="73914" y="2230628"/>
                    <a:pt x="0" y="2150237"/>
                    <a:pt x="0" y="2052955"/>
                  </a:cubicBezTo>
                  <a:lnTo>
                    <a:pt x="0" y="177673"/>
                  </a:lnTo>
                  <a:lnTo>
                    <a:pt x="12700" y="177673"/>
                  </a:lnTo>
                  <a:lnTo>
                    <a:pt x="0" y="177673"/>
                  </a:lnTo>
                  <a:moveTo>
                    <a:pt x="25400" y="177673"/>
                  </a:moveTo>
                  <a:lnTo>
                    <a:pt x="25400" y="2052955"/>
                  </a:lnTo>
                  <a:lnTo>
                    <a:pt x="12700" y="2052955"/>
                  </a:lnTo>
                  <a:lnTo>
                    <a:pt x="25400" y="2052955"/>
                  </a:lnTo>
                  <a:cubicBezTo>
                    <a:pt x="25400" y="2137918"/>
                    <a:pt x="89535" y="2205228"/>
                    <a:pt x="166878" y="2205228"/>
                  </a:cubicBezTo>
                  <a:cubicBezTo>
                    <a:pt x="173863" y="2205228"/>
                    <a:pt x="179578" y="2210943"/>
                    <a:pt x="179578" y="2217928"/>
                  </a:cubicBezTo>
                  <a:cubicBezTo>
                    <a:pt x="179578" y="2224913"/>
                    <a:pt x="173863" y="2230628"/>
                    <a:pt x="166878" y="2230628"/>
                  </a:cubicBezTo>
                  <a:cubicBezTo>
                    <a:pt x="159893" y="2230628"/>
                    <a:pt x="154178" y="2224913"/>
                    <a:pt x="154178" y="2217928"/>
                  </a:cubicBezTo>
                  <a:cubicBezTo>
                    <a:pt x="154178" y="2210943"/>
                    <a:pt x="159893" y="2205228"/>
                    <a:pt x="166878" y="2205228"/>
                  </a:cubicBezTo>
                  <a:cubicBezTo>
                    <a:pt x="244221" y="2205228"/>
                    <a:pt x="308356" y="2137918"/>
                    <a:pt x="308356" y="2052955"/>
                  </a:cubicBezTo>
                  <a:lnTo>
                    <a:pt x="308356" y="177673"/>
                  </a:lnTo>
                  <a:lnTo>
                    <a:pt x="321056" y="177673"/>
                  </a:lnTo>
                  <a:lnTo>
                    <a:pt x="308356" y="177673"/>
                  </a:lnTo>
                  <a:cubicBezTo>
                    <a:pt x="308356" y="92710"/>
                    <a:pt x="244221" y="25400"/>
                    <a:pt x="166878" y="25400"/>
                  </a:cubicBezTo>
                  <a:cubicBezTo>
                    <a:pt x="163068" y="25400"/>
                    <a:pt x="159385" y="23622"/>
                    <a:pt x="156972" y="20574"/>
                  </a:cubicBezTo>
                  <a:lnTo>
                    <a:pt x="166878" y="12700"/>
                  </a:lnTo>
                  <a:lnTo>
                    <a:pt x="166878" y="25400"/>
                  </a:lnTo>
                  <a:cubicBezTo>
                    <a:pt x="89535" y="25400"/>
                    <a:pt x="25400" y="92710"/>
                    <a:pt x="25400" y="17767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773734" y="6180757"/>
            <a:ext cx="3856732" cy="481905"/>
            <a:chOff x="0" y="0"/>
            <a:chExt cx="5142310" cy="6425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Normalisation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73734" y="6866707"/>
            <a:ext cx="8113811" cy="987028"/>
            <a:chOff x="0" y="0"/>
            <a:chExt cx="10818415" cy="13160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818415" cy="1316037"/>
            </a:xfrm>
            <a:custGeom>
              <a:avLst/>
              <a:gdLst/>
              <a:ahLst/>
              <a:cxnLst/>
              <a:rect l="l" t="t" r="r" b="b"/>
              <a:pathLst>
                <a:path w="10818415" h="1316037">
                  <a:moveTo>
                    <a:pt x="0" y="0"/>
                  </a:moveTo>
                  <a:lnTo>
                    <a:pt x="10818415" y="0"/>
                  </a:lnTo>
                  <a:lnTo>
                    <a:pt x="10818415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10818415" cy="14112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Adaptation du signal aux seuils de détection. Calibration personnalisée.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10592" y="424159"/>
            <a:ext cx="4553518" cy="513271"/>
            <a:chOff x="0" y="0"/>
            <a:chExt cx="6071357" cy="684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71357" cy="684362"/>
            </a:xfrm>
            <a:custGeom>
              <a:avLst/>
              <a:gdLst/>
              <a:ahLst/>
              <a:cxnLst/>
              <a:rect l="l" t="t" r="r" b="b"/>
              <a:pathLst>
                <a:path w="6071357" h="684362">
                  <a:moveTo>
                    <a:pt x="0" y="0"/>
                  </a:moveTo>
                  <a:lnTo>
                    <a:pt x="6071357" y="0"/>
                  </a:lnTo>
                  <a:lnTo>
                    <a:pt x="6071357" y="684362"/>
                  </a:lnTo>
                  <a:lnTo>
                    <a:pt x="0" y="684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6071357" cy="6938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Développement du Jeu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51958" y="3935760"/>
            <a:ext cx="2522228" cy="342062"/>
            <a:chOff x="0" y="0"/>
            <a:chExt cx="3362971" cy="4560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62971" cy="456082"/>
            </a:xfrm>
            <a:custGeom>
              <a:avLst/>
              <a:gdLst/>
              <a:ahLst/>
              <a:cxnLst/>
              <a:rect l="l" t="t" r="r" b="b"/>
              <a:pathLst>
                <a:path w="3362971" h="456082">
                  <a:moveTo>
                    <a:pt x="0" y="0"/>
                  </a:moveTo>
                  <a:lnTo>
                    <a:pt x="3362971" y="0"/>
                  </a:lnTo>
                  <a:lnTo>
                    <a:pt x="3362971" y="456082"/>
                  </a:lnTo>
                  <a:lnTo>
                    <a:pt x="0" y="456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362971" cy="4751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249"/>
                </a:lnSpc>
              </a:pPr>
              <a:r>
                <a:rPr lang="en-US" sz="1799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Création des Objets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865" y="4506292"/>
            <a:ext cx="5093321" cy="628833"/>
            <a:chOff x="0" y="0"/>
            <a:chExt cx="6791095" cy="8384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91096" cy="838444"/>
            </a:xfrm>
            <a:custGeom>
              <a:avLst/>
              <a:gdLst/>
              <a:ahLst/>
              <a:cxnLst/>
              <a:rect l="l" t="t" r="r" b="b"/>
              <a:pathLst>
                <a:path w="6791096" h="838444">
                  <a:moveTo>
                    <a:pt x="0" y="0"/>
                  </a:moveTo>
                  <a:lnTo>
                    <a:pt x="6791096" y="0"/>
                  </a:lnTo>
                  <a:lnTo>
                    <a:pt x="6791096" y="838444"/>
                  </a:lnTo>
                  <a:lnTo>
                    <a:pt x="0" y="838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791095" cy="8955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590"/>
                </a:lnSpc>
              </a:pPr>
              <a:r>
                <a:rPr lang="en-US" sz="15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Programmation des raquettes et de la balle en tant qu'objets Pygame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5803255" y="1214586"/>
            <a:ext cx="6583412" cy="6583412"/>
          </a:xfrm>
          <a:custGeom>
            <a:avLst/>
            <a:gdLst/>
            <a:ahLst/>
            <a:cxnLst/>
            <a:rect l="l" t="t" r="r" b="b"/>
            <a:pathLst>
              <a:path w="6583412" h="6583412">
                <a:moveTo>
                  <a:pt x="0" y="0"/>
                </a:moveTo>
                <a:lnTo>
                  <a:pt x="6583412" y="0"/>
                </a:lnTo>
                <a:lnTo>
                  <a:pt x="6583412" y="6583413"/>
                </a:lnTo>
                <a:lnTo>
                  <a:pt x="0" y="6583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 descr="preencoded.png"/>
          <p:cNvSpPr/>
          <p:nvPr/>
        </p:nvSpPr>
        <p:spPr>
          <a:xfrm>
            <a:off x="6622629" y="3719289"/>
            <a:ext cx="252151" cy="315270"/>
          </a:xfrm>
          <a:custGeom>
            <a:avLst/>
            <a:gdLst/>
            <a:ahLst/>
            <a:cxnLst/>
            <a:rect l="l" t="t" r="r" b="b"/>
            <a:pathLst>
              <a:path w="252151" h="315270">
                <a:moveTo>
                  <a:pt x="0" y="0"/>
                </a:moveTo>
                <a:lnTo>
                  <a:pt x="252151" y="0"/>
                </a:lnTo>
                <a:lnTo>
                  <a:pt x="252151" y="315270"/>
                </a:lnTo>
                <a:lnTo>
                  <a:pt x="0" y="315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" r="-1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057460" y="2372171"/>
            <a:ext cx="2107817" cy="342062"/>
            <a:chOff x="0" y="0"/>
            <a:chExt cx="2810423" cy="4560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10423" cy="456082"/>
            </a:xfrm>
            <a:custGeom>
              <a:avLst/>
              <a:gdLst/>
              <a:ahLst/>
              <a:cxnLst/>
              <a:rect l="l" t="t" r="r" b="b"/>
              <a:pathLst>
                <a:path w="2810423" h="456082">
                  <a:moveTo>
                    <a:pt x="0" y="0"/>
                  </a:moveTo>
                  <a:lnTo>
                    <a:pt x="2810423" y="0"/>
                  </a:lnTo>
                  <a:lnTo>
                    <a:pt x="2810423" y="456082"/>
                  </a:lnTo>
                  <a:lnTo>
                    <a:pt x="0" y="456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2810423" cy="4751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249"/>
                </a:lnSpc>
              </a:pPr>
              <a:r>
                <a:rPr lang="en-US" sz="1799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Système de Score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57460" y="2705695"/>
            <a:ext cx="5860472" cy="304983"/>
            <a:chOff x="0" y="0"/>
            <a:chExt cx="7813963" cy="4066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813963" cy="406645"/>
            </a:xfrm>
            <a:custGeom>
              <a:avLst/>
              <a:gdLst/>
              <a:ahLst/>
              <a:cxnLst/>
              <a:rect l="l" t="t" r="r" b="b"/>
              <a:pathLst>
                <a:path w="7813963" h="406645">
                  <a:moveTo>
                    <a:pt x="0" y="0"/>
                  </a:moveTo>
                  <a:lnTo>
                    <a:pt x="7813963" y="0"/>
                  </a:lnTo>
                  <a:lnTo>
                    <a:pt x="7813963" y="406645"/>
                  </a:lnTo>
                  <a:lnTo>
                    <a:pt x="0" y="406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7813963" cy="463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90"/>
                </a:lnSpc>
              </a:pPr>
              <a:r>
                <a:rPr lang="en-US" sz="15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Comptabilisation des points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5803255" y="1214586"/>
            <a:ext cx="6583412" cy="6583412"/>
          </a:xfrm>
          <a:custGeom>
            <a:avLst/>
            <a:gdLst/>
            <a:ahLst/>
            <a:cxnLst/>
            <a:rect l="l" t="t" r="r" b="b"/>
            <a:pathLst>
              <a:path w="6583412" h="6583412">
                <a:moveTo>
                  <a:pt x="0" y="0"/>
                </a:moveTo>
                <a:lnTo>
                  <a:pt x="6583412" y="0"/>
                </a:lnTo>
                <a:lnTo>
                  <a:pt x="6583412" y="6583413"/>
                </a:lnTo>
                <a:lnTo>
                  <a:pt x="0" y="6583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 descr="preencoded.png"/>
          <p:cNvSpPr/>
          <p:nvPr/>
        </p:nvSpPr>
        <p:spPr>
          <a:xfrm>
            <a:off x="10051480" y="2464519"/>
            <a:ext cx="252151" cy="315270"/>
          </a:xfrm>
          <a:custGeom>
            <a:avLst/>
            <a:gdLst/>
            <a:ahLst/>
            <a:cxnLst/>
            <a:rect l="l" t="t" r="r" b="b"/>
            <a:pathLst>
              <a:path w="252151" h="315270">
                <a:moveTo>
                  <a:pt x="0" y="0"/>
                </a:moveTo>
                <a:lnTo>
                  <a:pt x="252151" y="0"/>
                </a:lnTo>
                <a:lnTo>
                  <a:pt x="252151" y="315270"/>
                </a:lnTo>
                <a:lnTo>
                  <a:pt x="0" y="315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" r="-12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386668" y="5499347"/>
            <a:ext cx="2601029" cy="342062"/>
            <a:chOff x="0" y="0"/>
            <a:chExt cx="3468038" cy="4560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68038" cy="456082"/>
            </a:xfrm>
            <a:custGeom>
              <a:avLst/>
              <a:gdLst/>
              <a:ahLst/>
              <a:cxnLst/>
              <a:rect l="l" t="t" r="r" b="b"/>
              <a:pathLst>
                <a:path w="3468038" h="456082">
                  <a:moveTo>
                    <a:pt x="0" y="0"/>
                  </a:moveTo>
                  <a:lnTo>
                    <a:pt x="3468038" y="0"/>
                  </a:lnTo>
                  <a:lnTo>
                    <a:pt x="3468038" y="456082"/>
                  </a:lnTo>
                  <a:lnTo>
                    <a:pt x="0" y="456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468038" cy="4751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249"/>
                </a:lnSpc>
              </a:pPr>
              <a:r>
                <a:rPr lang="en-US" sz="1799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Interface Utilisateur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86667" y="5955908"/>
            <a:ext cx="5860472" cy="304983"/>
            <a:chOff x="0" y="0"/>
            <a:chExt cx="7813963" cy="4066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813963" cy="406645"/>
            </a:xfrm>
            <a:custGeom>
              <a:avLst/>
              <a:gdLst/>
              <a:ahLst/>
              <a:cxnLst/>
              <a:rect l="l" t="t" r="r" b="b"/>
              <a:pathLst>
                <a:path w="7813963" h="406645">
                  <a:moveTo>
                    <a:pt x="0" y="0"/>
                  </a:moveTo>
                  <a:lnTo>
                    <a:pt x="7813963" y="0"/>
                  </a:lnTo>
                  <a:lnTo>
                    <a:pt x="7813963" y="406645"/>
                  </a:lnTo>
                  <a:lnTo>
                    <a:pt x="0" y="406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813963" cy="463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90"/>
                </a:lnSpc>
              </a:pPr>
              <a:r>
                <a:rPr lang="en-US" sz="15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Création des menus et des options de configuration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5803255" y="1214586"/>
            <a:ext cx="6583412" cy="6583412"/>
          </a:xfrm>
          <a:custGeom>
            <a:avLst/>
            <a:gdLst/>
            <a:ahLst/>
            <a:cxnLst/>
            <a:rect l="l" t="t" r="r" b="b"/>
            <a:pathLst>
              <a:path w="6583412" h="6583412">
                <a:moveTo>
                  <a:pt x="0" y="0"/>
                </a:moveTo>
                <a:lnTo>
                  <a:pt x="6583412" y="0"/>
                </a:lnTo>
                <a:lnTo>
                  <a:pt x="6583412" y="6583413"/>
                </a:lnTo>
                <a:lnTo>
                  <a:pt x="0" y="658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Freeform 31" descr="preencoded.png"/>
          <p:cNvSpPr/>
          <p:nvPr/>
        </p:nvSpPr>
        <p:spPr>
          <a:xfrm>
            <a:off x="9423722" y="6061249"/>
            <a:ext cx="252151" cy="315270"/>
          </a:xfrm>
          <a:custGeom>
            <a:avLst/>
            <a:gdLst/>
            <a:ahLst/>
            <a:cxnLst/>
            <a:rect l="l" t="t" r="r" b="b"/>
            <a:pathLst>
              <a:path w="252151" h="315270">
                <a:moveTo>
                  <a:pt x="0" y="0"/>
                </a:moveTo>
                <a:lnTo>
                  <a:pt x="252152" y="0"/>
                </a:lnTo>
                <a:lnTo>
                  <a:pt x="252152" y="315270"/>
                </a:lnTo>
                <a:lnTo>
                  <a:pt x="0" y="3152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" r="-1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668386" y="1001315"/>
            <a:ext cx="16700946" cy="7628335"/>
          </a:xfrm>
          <a:custGeom>
            <a:avLst/>
            <a:gdLst/>
            <a:ahLst/>
            <a:cxnLst/>
            <a:rect l="l" t="t" r="r" b="b"/>
            <a:pathLst>
              <a:path w="16700946" h="7628335">
                <a:moveTo>
                  <a:pt x="0" y="0"/>
                </a:moveTo>
                <a:lnTo>
                  <a:pt x="16700946" y="0"/>
                </a:lnTo>
                <a:lnTo>
                  <a:pt x="16700946" y="7628335"/>
                </a:lnTo>
                <a:lnTo>
                  <a:pt x="0" y="7628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42" r="-3442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9747" y="2112764"/>
            <a:ext cx="11690123" cy="1176226"/>
            <a:chOff x="0" y="0"/>
            <a:chExt cx="15586830" cy="1568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86830" cy="1568302"/>
            </a:xfrm>
            <a:custGeom>
              <a:avLst/>
              <a:gdLst/>
              <a:ahLst/>
              <a:cxnLst/>
              <a:rect l="l" t="t" r="r" b="b"/>
              <a:pathLst>
                <a:path w="15586830" h="1568302">
                  <a:moveTo>
                    <a:pt x="0" y="0"/>
                  </a:moveTo>
                  <a:lnTo>
                    <a:pt x="15586830" y="0"/>
                  </a:lnTo>
                  <a:lnTo>
                    <a:pt x="15586830" y="1568302"/>
                  </a:lnTo>
                  <a:lnTo>
                    <a:pt x="0" y="1568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5586830" cy="15968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Intégration Homme-Machine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1079748" y="3539579"/>
            <a:ext cx="5376119" cy="1234082"/>
          </a:xfrm>
          <a:custGeom>
            <a:avLst/>
            <a:gdLst/>
            <a:ahLst/>
            <a:cxnLst/>
            <a:rect l="l" t="t" r="r" b="b"/>
            <a:pathLst>
              <a:path w="5376119" h="1234082">
                <a:moveTo>
                  <a:pt x="0" y="0"/>
                </a:moveTo>
                <a:lnTo>
                  <a:pt x="5376118" y="0"/>
                </a:lnTo>
                <a:lnTo>
                  <a:pt x="5376118" y="1234082"/>
                </a:lnTo>
                <a:lnTo>
                  <a:pt x="0" y="1234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6" b="-20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88269" y="5236369"/>
            <a:ext cx="3856733" cy="481905"/>
            <a:chOff x="0" y="0"/>
            <a:chExt cx="5142310" cy="6425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Détection du Seuil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8269" y="5903267"/>
            <a:ext cx="4759078" cy="1480542"/>
            <a:chOff x="0" y="0"/>
            <a:chExt cx="6345437" cy="19740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45437" cy="1974057"/>
            </a:xfrm>
            <a:custGeom>
              <a:avLst/>
              <a:gdLst/>
              <a:ahLst/>
              <a:cxnLst/>
              <a:rect l="l" t="t" r="r" b="b"/>
              <a:pathLst>
                <a:path w="6345437" h="1974057">
                  <a:moveTo>
                    <a:pt x="0" y="0"/>
                  </a:moveTo>
                  <a:lnTo>
                    <a:pt x="6345437" y="0"/>
                  </a:lnTo>
                  <a:lnTo>
                    <a:pt x="6345437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6345437" cy="2069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Analyse en temps réel du dépassement des seuils musculaires prédéfinis.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455866" y="3539579"/>
            <a:ext cx="5376119" cy="1234082"/>
          </a:xfrm>
          <a:custGeom>
            <a:avLst/>
            <a:gdLst/>
            <a:ahLst/>
            <a:cxnLst/>
            <a:rect l="l" t="t" r="r" b="b"/>
            <a:pathLst>
              <a:path w="5376119" h="1234082">
                <a:moveTo>
                  <a:pt x="0" y="0"/>
                </a:moveTo>
                <a:lnTo>
                  <a:pt x="5376119" y="0"/>
                </a:lnTo>
                <a:lnTo>
                  <a:pt x="5376119" y="1234082"/>
                </a:lnTo>
                <a:lnTo>
                  <a:pt x="0" y="1234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6" b="-206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764388" y="5236369"/>
            <a:ext cx="4759077" cy="963811"/>
            <a:chOff x="0" y="0"/>
            <a:chExt cx="6345437" cy="12850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45437" cy="1285082"/>
            </a:xfrm>
            <a:custGeom>
              <a:avLst/>
              <a:gdLst/>
              <a:ahLst/>
              <a:cxnLst/>
              <a:rect l="l" t="t" r="r" b="b"/>
              <a:pathLst>
                <a:path w="6345437" h="1285082">
                  <a:moveTo>
                    <a:pt x="0" y="0"/>
                  </a:moveTo>
                  <a:lnTo>
                    <a:pt x="6345437" y="0"/>
                  </a:lnTo>
                  <a:lnTo>
                    <a:pt x="6345437" y="1285082"/>
                  </a:lnTo>
                  <a:lnTo>
                    <a:pt x="0" y="128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6345437" cy="1294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Conversion en Mouvement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4388" y="6385172"/>
            <a:ext cx="4759077" cy="1480542"/>
            <a:chOff x="0" y="0"/>
            <a:chExt cx="6345437" cy="19740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45437" cy="1974057"/>
            </a:xfrm>
            <a:custGeom>
              <a:avLst/>
              <a:gdLst/>
              <a:ahLst/>
              <a:cxnLst/>
              <a:rect l="l" t="t" r="r" b="b"/>
              <a:pathLst>
                <a:path w="6345437" h="1974057">
                  <a:moveTo>
                    <a:pt x="0" y="0"/>
                  </a:moveTo>
                  <a:lnTo>
                    <a:pt x="6345437" y="0"/>
                  </a:lnTo>
                  <a:lnTo>
                    <a:pt x="6345437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6345437" cy="2069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Transformation des signaux EMG en déplacements proportionnels de la raquette.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1831985" y="3539579"/>
            <a:ext cx="5376119" cy="1234082"/>
          </a:xfrm>
          <a:custGeom>
            <a:avLst/>
            <a:gdLst/>
            <a:ahLst/>
            <a:cxnLst/>
            <a:rect l="l" t="t" r="r" b="b"/>
            <a:pathLst>
              <a:path w="5376119" h="1234082">
                <a:moveTo>
                  <a:pt x="0" y="0"/>
                </a:moveTo>
                <a:lnTo>
                  <a:pt x="5376119" y="0"/>
                </a:lnTo>
                <a:lnTo>
                  <a:pt x="5376119" y="1234082"/>
                </a:lnTo>
                <a:lnTo>
                  <a:pt x="0" y="1234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6" b="-206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140505" y="5229225"/>
            <a:ext cx="4242495" cy="489049"/>
            <a:chOff x="0" y="-9525"/>
            <a:chExt cx="5656659" cy="6520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5656659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 dirty="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Adaptation au Stress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40505" y="5903267"/>
            <a:ext cx="4759078" cy="1480542"/>
            <a:chOff x="0" y="0"/>
            <a:chExt cx="6345437" cy="197405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45437" cy="1974057"/>
            </a:xfrm>
            <a:custGeom>
              <a:avLst/>
              <a:gdLst/>
              <a:ahLst/>
              <a:cxnLst/>
              <a:rect l="l" t="t" r="r" b="b"/>
              <a:pathLst>
                <a:path w="6345437" h="1974057">
                  <a:moveTo>
                    <a:pt x="0" y="0"/>
                  </a:moveTo>
                  <a:lnTo>
                    <a:pt x="6345437" y="0"/>
                  </a:lnTo>
                  <a:lnTo>
                    <a:pt x="6345437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6345437" cy="2069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Ajustement de la vitesse de jeu selon le niveau d'activité électrodermale.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400699" y="4661446"/>
            <a:ext cx="10047276" cy="1176226"/>
            <a:chOff x="0" y="0"/>
            <a:chExt cx="13396367" cy="1568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96367" cy="1568302"/>
            </a:xfrm>
            <a:custGeom>
              <a:avLst/>
              <a:gdLst/>
              <a:ahLst/>
              <a:cxnLst/>
              <a:rect l="l" t="t" r="r" b="b"/>
              <a:pathLst>
                <a:path w="13396367" h="1568302">
                  <a:moveTo>
                    <a:pt x="0" y="0"/>
                  </a:moveTo>
                  <a:lnTo>
                    <a:pt x="13396367" y="0"/>
                  </a:lnTo>
                  <a:lnTo>
                    <a:pt x="13396367" y="1568302"/>
                  </a:lnTo>
                  <a:lnTo>
                    <a:pt x="0" y="1568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3396367" cy="15968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Merci de votre attention !!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245</Words>
  <Application>Microsoft Office PowerPoint</Application>
  <PresentationFormat>Personnalisé</PresentationFormat>
  <Paragraphs>66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</vt:lpstr>
      <vt:lpstr>Merriweather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Jeu-de-Pong-Pilote-par-lActivite-Musculaire.pptx</dc:title>
  <cp:lastModifiedBy>Renaud AGBANGLANON</cp:lastModifiedBy>
  <cp:revision>3</cp:revision>
  <dcterms:created xsi:type="dcterms:W3CDTF">2006-08-16T00:00:00Z</dcterms:created>
  <dcterms:modified xsi:type="dcterms:W3CDTF">2025-05-11T20:33:26Z</dcterms:modified>
  <dc:identifier>DAGnLHP6nu4</dc:identifier>
</cp:coreProperties>
</file>